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7" r:id="rId7"/>
    <p:sldId id="268" r:id="rId8"/>
    <p:sldId id="270" r:id="rId9"/>
    <p:sldId id="271" r:id="rId10"/>
    <p:sldId id="263" r:id="rId11"/>
    <p:sldId id="260" r:id="rId12"/>
    <p:sldId id="262" r:id="rId13"/>
    <p:sldId id="264" r:id="rId14"/>
    <p:sldId id="265" r:id="rId15"/>
    <p:sldId id="266" r:id="rId16"/>
    <p:sldId id="269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3DDC-05B3-4E96-9808-E9DC62A9F348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6649-8075-4B06-AEEE-F25E29F32F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72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6649-8075-4B06-AEEE-F25E29F32F2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48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40B-DBDA-4405-BEB5-114139E42E38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08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F116-5F0A-4630-A3D3-B3E8AA56E6A6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40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924D-341E-41F5-88C7-D3A4337CD188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47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FAE-8829-4AE3-A5FC-0038F26E1E86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00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1C6-01D8-4F7A-8B40-13C9013B0A4B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243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BB2A-EBE6-4C5A-A6EE-6AF2063707B6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038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33D-83AB-4A21-B7EB-3FDC43B08660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10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FC9-F77E-42AA-9E82-5B5108EB46EF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86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29AD-4268-4C0D-A149-875F8EF196EE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4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8A41-1DBD-45A0-9B5F-41522ADBBF0E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17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4400-DDAC-444A-B8EE-8CF732EA677C}" type="datetime1">
              <a:rPr lang="pl-PL" smtClean="0"/>
              <a:t>2020-05-08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56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E14D-9F66-4E40-A392-1371D39395A1}" type="datetime1">
              <a:rPr lang="pl-PL" smtClean="0"/>
              <a:t>2020-05-08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96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22C4-484F-4D1D-B082-CE073FCC3DAA}" type="datetime1">
              <a:rPr lang="pl-PL" smtClean="0"/>
              <a:t>2020-05-08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70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21-43A4-4AA0-85D1-12E5F85F019A}" type="datetime1">
              <a:rPr lang="pl-PL" smtClean="0"/>
              <a:t>2020-05-08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85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3EB5-6E53-49AD-808B-0ABDC13874C5}" type="datetime1">
              <a:rPr lang="pl-PL" smtClean="0"/>
              <a:t>2020-05-08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93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9626-5BCB-4674-8D1D-04D33BA2ACED}" type="datetime1">
              <a:rPr lang="pl-PL" smtClean="0"/>
              <a:t>2020-05-08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27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461D0-C195-4597-987C-2566F28295C6}" type="datetime1">
              <a:rPr lang="pl-PL" smtClean="0"/>
              <a:t>2020-05-08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8AA0E9-75AB-48D9-93B3-68BEAC9BFD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0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ja.pptx" TargetMode="External"/><Relationship Id="rId2" Type="http://schemas.openxmlformats.org/officeDocument/2006/relationships/hyperlink" Target="julia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teusz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-191069" y="883356"/>
            <a:ext cx="933506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solidFill>
                  <a:srgbClr val="002060"/>
                </a:solidFill>
              </a:rPr>
              <a:t>Zadanie edukacyjne</a:t>
            </a:r>
            <a:endParaRPr lang="pl-PL" sz="4800" b="1" i="1" dirty="0">
              <a:solidFill>
                <a:srgbClr val="00206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016154" y="3493274"/>
            <a:ext cx="5404513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chemeClr val="accent6">
                    <a:lumMod val="75000"/>
                  </a:schemeClr>
                </a:solidFill>
              </a:rPr>
              <a:t>Dział: Ułamki dziesiętne</a:t>
            </a:r>
            <a:endParaRPr lang="pl-PL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189863" y="4779751"/>
            <a:ext cx="4954136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rgbClr val="7030A0"/>
                </a:solidFill>
              </a:rPr>
              <a:t>Małgorzata Turczyńska</a:t>
            </a:r>
          </a:p>
          <a:p>
            <a:pPr algn="ctr"/>
            <a:r>
              <a:rPr lang="pl-PL" sz="1600" i="1" dirty="0" smtClean="0"/>
              <a:t>Zespół Szkół Publicznych w Szewnie</a:t>
            </a:r>
            <a:endParaRPr lang="pl-PL" sz="1600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74208" y="1923612"/>
            <a:ext cx="5404513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pl-PL" sz="3200" b="1" i="1" dirty="0" smtClean="0">
                <a:solidFill>
                  <a:schemeClr val="accent6">
                    <a:lumMod val="75000"/>
                  </a:schemeClr>
                </a:solidFill>
              </a:rPr>
              <a:t>atematyka</a:t>
            </a:r>
            <a:endParaRPr lang="pl-PL" sz="3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l-PL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400" b="1" i="1" dirty="0" smtClean="0">
                <a:solidFill>
                  <a:schemeClr val="tx1"/>
                </a:solidFill>
              </a:rPr>
              <a:t>klasa 5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65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z="1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fld>
            <a:endParaRPr lang="pl-PL" sz="1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27460" y="2175022"/>
            <a:ext cx="8780564" cy="17105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rnd" cmpd="sng" algn="ctr">
            <a:noFill/>
            <a:prstDash val="solid"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sz="4000" b="1" i="1" dirty="0" smtClean="0">
                <a:solidFill>
                  <a:schemeClr val="tx1"/>
                </a:solidFill>
              </a:rPr>
              <a:t>L a p b o </a:t>
            </a:r>
            <a:r>
              <a:rPr lang="pl-PL" sz="4000" b="1" i="1" dirty="0" err="1" smtClean="0">
                <a:solidFill>
                  <a:schemeClr val="tx1"/>
                </a:solidFill>
              </a:rPr>
              <a:t>o</a:t>
            </a:r>
            <a:r>
              <a:rPr lang="pl-PL" sz="4000" b="1" i="1" dirty="0" smtClean="0">
                <a:solidFill>
                  <a:schemeClr val="tx1"/>
                </a:solidFill>
              </a:rPr>
              <a:t> k i </a:t>
            </a:r>
            <a:endParaRPr lang="pl-PL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430469" y="241110"/>
            <a:ext cx="2229639" cy="46857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i="1" dirty="0" err="1" smtClean="0">
                <a:solidFill>
                  <a:schemeClr val="tx1"/>
                </a:solidFill>
              </a:rPr>
              <a:t>Lapbook</a:t>
            </a:r>
            <a:r>
              <a:rPr lang="pl-PL" sz="2400" i="1" dirty="0" smtClean="0">
                <a:solidFill>
                  <a:schemeClr val="tx1"/>
                </a:solidFill>
              </a:rPr>
              <a:t> </a:t>
            </a:r>
            <a:endParaRPr lang="pl-PL" sz="2400" i="1" dirty="0">
              <a:solidFill>
                <a:schemeClr val="tx1"/>
              </a:solidFill>
            </a:endParaRPr>
          </a:p>
        </p:txBody>
      </p:sp>
      <p:pic>
        <p:nvPicPr>
          <p:cNvPr id="4" name="Obraz 3" descr="C:\Users\Paweł\Desktop\Zuzi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585" y="176340"/>
            <a:ext cx="4791274" cy="543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C:\Users\Paweł\Desktop\Ewelina\Zuzi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48" y="818865"/>
            <a:ext cx="4904601" cy="585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ytuł 2"/>
          <p:cNvSpPr txBox="1">
            <a:spLocks/>
          </p:cNvSpPr>
          <p:nvPr/>
        </p:nvSpPr>
        <p:spPr>
          <a:xfrm>
            <a:off x="5545289" y="6002740"/>
            <a:ext cx="855512" cy="507242"/>
          </a:xfrm>
          <a:prstGeom prst="rect">
            <a:avLst/>
          </a:prstGeom>
          <a:ln w="12700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 smtClean="0">
                <a:solidFill>
                  <a:schemeClr val="tx1"/>
                </a:solidFill>
              </a:rPr>
              <a:t>Zuzi</a:t>
            </a:r>
            <a:endParaRPr lang="pl-PL" sz="2400" i="1" dirty="0">
              <a:solidFill>
                <a:schemeClr val="tx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3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430469" y="241110"/>
            <a:ext cx="2229639" cy="46857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i="1" dirty="0" err="1" smtClean="0">
                <a:solidFill>
                  <a:schemeClr val="tx1"/>
                </a:solidFill>
              </a:rPr>
              <a:t>Lapbook</a:t>
            </a:r>
            <a:r>
              <a:rPr lang="pl-PL" sz="2400" i="1" dirty="0" smtClean="0">
                <a:solidFill>
                  <a:schemeClr val="tx1"/>
                </a:solidFill>
              </a:rPr>
              <a:t> </a:t>
            </a:r>
            <a:endParaRPr lang="pl-PL" sz="2400" i="1" dirty="0">
              <a:solidFill>
                <a:schemeClr val="tx1"/>
              </a:solidFill>
            </a:endParaRP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5545289" y="6002740"/>
            <a:ext cx="1264944" cy="452651"/>
          </a:xfrm>
          <a:prstGeom prst="rect">
            <a:avLst/>
          </a:prstGeom>
          <a:ln w="12700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 smtClean="0">
                <a:solidFill>
                  <a:schemeClr val="tx1"/>
                </a:solidFill>
              </a:rPr>
              <a:t>Kacpra</a:t>
            </a:r>
            <a:endParaRPr lang="pl-PL" sz="2400" i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" y="709683"/>
            <a:ext cx="6728346" cy="504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09" y="280538"/>
            <a:ext cx="4631140" cy="617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954621" y="6090266"/>
            <a:ext cx="683339" cy="365125"/>
          </a:xfrm>
        </p:spPr>
        <p:txBody>
          <a:bodyPr/>
          <a:lstStyle/>
          <a:p>
            <a:fld id="{088AA0E9-75AB-48D9-93B3-68BEAC9BFDFB}" type="slidenum">
              <a:rPr lang="pl-PL" smtClean="0">
                <a:solidFill>
                  <a:schemeClr val="tx1"/>
                </a:solidFill>
              </a:rPr>
              <a:t>12</a:t>
            </a:fld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430469" y="241110"/>
            <a:ext cx="2229639" cy="46857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i="1" dirty="0" err="1" smtClean="0">
                <a:solidFill>
                  <a:schemeClr val="tx1"/>
                </a:solidFill>
              </a:rPr>
              <a:t>Lapbook</a:t>
            </a:r>
            <a:r>
              <a:rPr lang="pl-PL" sz="2400" i="1" dirty="0" smtClean="0">
                <a:solidFill>
                  <a:schemeClr val="tx1"/>
                </a:solidFill>
              </a:rPr>
              <a:t> </a:t>
            </a:r>
            <a:endParaRPr lang="pl-PL" sz="2400" i="1" dirty="0">
              <a:solidFill>
                <a:schemeClr val="tx1"/>
              </a:solidFill>
            </a:endParaRP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5545289" y="6002740"/>
            <a:ext cx="1264944" cy="452651"/>
          </a:xfrm>
          <a:prstGeom prst="rect">
            <a:avLst/>
          </a:prstGeom>
          <a:ln w="12700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 smtClean="0">
                <a:solidFill>
                  <a:schemeClr val="tx1"/>
                </a:solidFill>
              </a:rPr>
              <a:t>Nadii</a:t>
            </a:r>
            <a:endParaRPr lang="pl-PL" sz="2400" i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17" y="241110"/>
            <a:ext cx="4736856" cy="6332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3" y="971265"/>
            <a:ext cx="6376725" cy="4769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10241" y="6391108"/>
            <a:ext cx="683339" cy="365125"/>
          </a:xfrm>
        </p:spPr>
        <p:txBody>
          <a:bodyPr/>
          <a:lstStyle/>
          <a:p>
            <a:fld id="{088AA0E9-75AB-48D9-93B3-68BEAC9BFDFB}" type="slidenum">
              <a:rPr lang="pl-PL" smtClean="0">
                <a:solidFill>
                  <a:schemeClr val="tx1"/>
                </a:solidFill>
              </a:rPr>
              <a:t>13</a:t>
            </a:fld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14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98489" y="2223148"/>
            <a:ext cx="8780564" cy="17105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rnd" cmpd="sng" algn="ctr">
            <a:noFill/>
            <a:prstDash val="solid"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sz="4000" b="1" i="1" dirty="0" smtClean="0">
                <a:solidFill>
                  <a:schemeClr val="tx1"/>
                </a:solidFill>
              </a:rPr>
              <a:t>P l a k a t y</a:t>
            </a:r>
            <a:endParaRPr lang="pl-PL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573" y="227463"/>
            <a:ext cx="3771836" cy="70058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Plakat Miłosza</a:t>
            </a: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62" y="227463"/>
            <a:ext cx="5196792" cy="663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49" y="1118638"/>
            <a:ext cx="5949313" cy="5009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8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69908" y="2192740"/>
            <a:ext cx="5314032" cy="87800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solidFill>
                  <a:schemeClr val="tx1"/>
                </a:solidFill>
              </a:rPr>
              <a:t>Dziękujemy</a:t>
            </a:r>
            <a:endParaRPr lang="pl-PL" sz="3200" b="1" i="1" dirty="0">
              <a:solidFill>
                <a:schemeClr val="tx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278905" y="5634251"/>
            <a:ext cx="3771836" cy="700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 smtClean="0">
                <a:solidFill>
                  <a:srgbClr val="002060"/>
                </a:solidFill>
              </a:rPr>
              <a:t>Prezentację wykonała:</a:t>
            </a:r>
          </a:p>
          <a:p>
            <a:pPr algn="ctr"/>
            <a:r>
              <a:rPr lang="pl-PL" sz="1800" dirty="0" smtClean="0">
                <a:solidFill>
                  <a:srgbClr val="002060"/>
                </a:solidFill>
              </a:rPr>
              <a:t> Dorota Lasek</a:t>
            </a:r>
            <a:endParaRPr lang="pl-PL" sz="1800" dirty="0">
              <a:solidFill>
                <a:srgbClr val="00206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4504" y="336644"/>
            <a:ext cx="9176350" cy="5954973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W czasie zdalnego nauczania uczniowie wiele godzin spędzają przed komputerem, żeby ich „oderwać” od niego, dać im możliwość pokazania swojej </a:t>
            </a:r>
            <a:r>
              <a:rPr lang="pl-PL" sz="2800" dirty="0" smtClean="0">
                <a:solidFill>
                  <a:schemeClr val="tx1"/>
                </a:solidFill>
              </a:rPr>
              <a:t>kreatywności, </a:t>
            </a:r>
            <a:r>
              <a:rPr lang="pl-PL" sz="2800" dirty="0">
                <a:solidFill>
                  <a:schemeClr val="tx1"/>
                </a:solidFill>
              </a:rPr>
              <a:t>a jednocześnie podtrzymywania więzi między nimi, </a:t>
            </a:r>
            <a:r>
              <a:rPr lang="pl-PL" sz="2800" dirty="0" smtClean="0">
                <a:solidFill>
                  <a:schemeClr val="tx1"/>
                </a:solidFill>
              </a:rPr>
              <a:t> 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zastąpiłam  </a:t>
            </a:r>
            <a:r>
              <a:rPr lang="pl-PL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powtórzenie wiadomości oraz sprawdzian wiadomości  o  ułamkach dziesiętnych </a:t>
            </a:r>
            <a:r>
              <a:rPr lang="pl-PL" sz="2800" dirty="0">
                <a:solidFill>
                  <a:schemeClr val="tx1"/>
                </a:solidFill>
              </a:rPr>
              <a:t>– wykonaniem  przez nich pracy na ten temat</a:t>
            </a:r>
            <a:r>
              <a:rPr lang="pl-PL" sz="2800" dirty="0" smtClean="0">
                <a:solidFill>
                  <a:schemeClr val="tx1"/>
                </a:solidFill>
              </a:rPr>
              <a:t>.</a:t>
            </a:r>
            <a:r>
              <a:rPr lang="pl-PL" sz="3000" dirty="0" smtClean="0">
                <a:solidFill>
                  <a:schemeClr val="tx1"/>
                </a:solidFill>
              </a:rPr>
              <a:t/>
            </a:r>
            <a:br>
              <a:rPr lang="pl-PL" sz="3000" dirty="0" smtClean="0">
                <a:solidFill>
                  <a:schemeClr val="tx1"/>
                </a:solidFill>
              </a:rPr>
            </a:br>
            <a:r>
              <a:rPr lang="pl-PL" sz="3000" dirty="0" smtClean="0">
                <a:solidFill>
                  <a:schemeClr val="tx1"/>
                </a:solidFill>
              </a:rPr>
              <a:t/>
            </a:r>
            <a:br>
              <a:rPr lang="pl-PL" sz="3000" dirty="0" smtClean="0">
                <a:solidFill>
                  <a:schemeClr val="tx1"/>
                </a:solidFill>
              </a:rPr>
            </a:br>
            <a:r>
              <a:rPr lang="pl-PL" sz="3000" dirty="0" smtClean="0">
                <a:solidFill>
                  <a:schemeClr val="tx1"/>
                </a:solidFill>
              </a:rPr>
              <a:t> </a:t>
            </a:r>
            <a:r>
              <a:rPr lang="pl-PL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Mogła być ona  indywidualna lub grupowa.  </a:t>
            </a:r>
            <a:r>
              <a:rPr lang="pl-PL" sz="28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</a:t>
            </a:r>
            <a:br>
              <a:rPr lang="pl-PL" sz="2800" i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28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Nie </a:t>
            </a:r>
            <a:r>
              <a:rPr lang="pl-PL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narzucałam, również formy . Pozostawiłam im dowolność.  Uczniowie dostosowali ją do swoich preferencji i zdolności. </a:t>
            </a:r>
            <a:r>
              <a:rPr lang="pl-PL" sz="3000" dirty="0">
                <a:solidFill>
                  <a:schemeClr val="tx1"/>
                </a:solidFill>
              </a:rPr>
              <a:t/>
            </a:r>
            <a:br>
              <a:rPr lang="pl-PL" sz="3000" dirty="0">
                <a:solidFill>
                  <a:schemeClr val="tx1"/>
                </a:solidFill>
              </a:rPr>
            </a:br>
            <a:endParaRPr lang="pl-PL" sz="30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336644"/>
            <a:ext cx="9512490" cy="5954973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Zadanie edukacyjne, które przekazałam swoim uczniom było następującej treści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/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- Jesteś </a:t>
            </a:r>
            <a:r>
              <a:rPr lang="pl-PL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nauczycielem, </a:t>
            </a:r>
            <a:r>
              <a:rPr lang="pl-PL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Twoim </a:t>
            </a:r>
            <a:r>
              <a:rPr lang="pl-PL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zadaniem jest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</a:rPr>
              <a:t>przekazanie kolegom informacji o ułamkach dziesiętnych</a:t>
            </a:r>
            <a:r>
              <a:rPr lang="pl-PL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br>
              <a:rPr lang="pl-PL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Wykorzystaj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</a:rPr>
              <a:t>do opracowania informacji  formę przekazu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, która Ci najbardziej odpowiada.</a:t>
            </a: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- 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</a:rPr>
              <a:t>Ustal, kryteria sukcesu</a:t>
            </a:r>
            <a:r>
              <a:rPr lang="pl-PL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br>
              <a:rPr lang="pl-PL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2400" i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l-PL" sz="2400" i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pl-PL" sz="24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Rozwiąż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</a:rPr>
              <a:t>zagadkę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, wskaże ci ona, kto dokona Twojej oceny koleżeńskiej</a:t>
            </a: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b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( Przykład zagadki: Wykonaj  8 leniwych ósemek i 2² podskoków, następnie oblicz różnicę liczby 8 i 2². Otrzymana liczba ,  jest liczbą w dzienniku osoby, która będzie oceniała Twoją pracę a Ty jej).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000" dirty="0">
                <a:solidFill>
                  <a:schemeClr val="tx1"/>
                </a:solidFill>
              </a:rPr>
              <a:t/>
            </a:r>
            <a:br>
              <a:rPr lang="pl-PL" sz="3000" dirty="0">
                <a:solidFill>
                  <a:schemeClr val="tx1"/>
                </a:solidFill>
              </a:rPr>
            </a:br>
            <a:endParaRPr lang="pl-PL" sz="30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4504" y="336644"/>
            <a:ext cx="9176350" cy="6009565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Wszystkie  wykonane przez uczniów były piękne, kolorowe, merytoryczne, jednocześnie różne.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Różne</a:t>
            </a:r>
            <a:r>
              <a:rPr lang="pl-PL" sz="2400" dirty="0">
                <a:solidFill>
                  <a:schemeClr val="tx1"/>
                </a:solidFill>
              </a:rPr>
              <a:t>,  tak jak różne jest każde dziecko ze swoimi zdolnościami   i potrzebami. Wszystkie zostały umieszczone na stronie internetowej szkoły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Stosowanie tego typu zadań wspiera i stymuluje rozwój uczniów. Sprawia, że zwiększa się ich motywacja do działania. Mogą się w nich  wykazać swoją pomysłowością i kreatywnością oraz wykorzystać swoje mocne strony zgodnie ze zdolnościami wielorakimi. Uczą się planować pracę . Są odpowiedzialni za jej wykonanie. </a:t>
            </a:r>
            <a:r>
              <a:rPr lang="pl-PL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rgbClr val="7030A0"/>
                </a:solidFill>
              </a:rPr>
              <a:t>Najczęstszymi </a:t>
            </a:r>
            <a:r>
              <a:rPr lang="pl-PL" sz="2000" i="1" dirty="0" smtClean="0">
                <a:solidFill>
                  <a:srgbClr val="7030A0"/>
                </a:solidFill>
              </a:rPr>
              <a:t>formami </a:t>
            </a:r>
            <a:r>
              <a:rPr lang="pl-PL" sz="2000" i="1" dirty="0">
                <a:solidFill>
                  <a:srgbClr val="7030A0"/>
                </a:solidFill>
              </a:rPr>
              <a:t>wybranymi przez moich uczniów były:</a:t>
            </a:r>
            <a:r>
              <a:rPr lang="pl-PL" sz="2000" i="1" dirty="0">
                <a:solidFill>
                  <a:schemeClr val="tx1"/>
                </a:solidFill>
              </a:rPr>
              <a:t/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-Prezentacje </a:t>
            </a:r>
            <a:r>
              <a:rPr lang="pl-PL" sz="2000" i="1" dirty="0">
                <a:solidFill>
                  <a:schemeClr val="tx1"/>
                </a:solidFill>
              </a:rPr>
              <a:t>multimedialne,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-Gazetki</a:t>
            </a:r>
            <a:r>
              <a:rPr lang="pl-PL" sz="2000" i="1" dirty="0">
                <a:solidFill>
                  <a:schemeClr val="tx1"/>
                </a:solidFill>
              </a:rPr>
              <a:t>,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-</a:t>
            </a:r>
            <a:r>
              <a:rPr lang="pl-PL" sz="2000" i="1" dirty="0" err="1" smtClean="0">
                <a:solidFill>
                  <a:schemeClr val="tx1"/>
                </a:solidFill>
              </a:rPr>
              <a:t>Lapbooki</a:t>
            </a:r>
            <a:r>
              <a:rPr lang="pl-PL" sz="2000" i="1" dirty="0" smtClean="0">
                <a:solidFill>
                  <a:schemeClr val="tx1"/>
                </a:solidFill>
              </a:rPr>
              <a:t/>
            </a:r>
            <a:br>
              <a:rPr lang="pl-PL" sz="2000" i="1" dirty="0" smtClean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-Plakaty</a:t>
            </a:r>
            <a:r>
              <a:rPr lang="pl-PL" sz="2000" i="1" dirty="0" smtClean="0">
                <a:solidFill>
                  <a:schemeClr val="tx1"/>
                </a:solidFill>
              </a:rPr>
              <a:t>.</a:t>
            </a: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9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62200" cy="714233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Prezentacje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946575" y="1771934"/>
            <a:ext cx="7115538" cy="821141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srgbClr val="002060"/>
                </a:solidFill>
                <a:hlinkClick r:id="rId2" action="ppaction://hlinkpres?slideindex=1&amp;slidetitle="/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  <a:hlinkClick r:id="rId2" action="ppaction://hlinkpres?slideindex=1&amp;slidetitle="/>
              </a:rPr>
              <a:t>- Julia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412873" y="2920620"/>
            <a:ext cx="7115538" cy="821141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srgbClr val="002060"/>
                </a:solidFill>
                <a:hlinkClick r:id="rId3" action="ppaction://hlinkpres?slideindex=1&amp;slidetitle="/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  <a:hlinkClick r:id="rId3" action="ppaction://hlinkpres?slideindex=1&amp;slidetitle="/>
              </a:rPr>
              <a:t>- Maja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974706" y="4069306"/>
            <a:ext cx="7115538" cy="821141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srgbClr val="002060"/>
                </a:solidFill>
                <a:hlinkClick r:id="rId4" action="ppaction://hlinkpres?slideindex=1&amp;slidetitle="/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  <a:hlinkClick r:id="rId4" action="ppaction://hlinkpres?slideindex=1&amp;slidetitle="/>
              </a:rPr>
              <a:t>- Mateusz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1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4630" y="2110854"/>
            <a:ext cx="8780564" cy="1710519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sz="4000" b="1" i="1" dirty="0" smtClean="0">
                <a:solidFill>
                  <a:schemeClr val="tx1"/>
                </a:solidFill>
              </a:rPr>
              <a:t>G a z e t k i </a:t>
            </a:r>
            <a:endParaRPr lang="pl-PL" sz="4000" b="1" i="1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5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4504" y="115627"/>
            <a:ext cx="4263155" cy="6459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Gazetka Wiktorii</a:t>
            </a: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76" y="238457"/>
            <a:ext cx="4964657" cy="661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401" y="1638205"/>
            <a:ext cx="5778311" cy="4333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9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4504" y="115627"/>
            <a:ext cx="4263155" cy="6459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Gazetka Macieja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8</a:t>
            </a:fld>
            <a:endParaRPr lang="pl-PL"/>
          </a:p>
        </p:txBody>
      </p:sp>
      <p:pic>
        <p:nvPicPr>
          <p:cNvPr id="6" name="Obraz 5" descr="C:\Users\Paweł\Desktop\Macie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115" y="873916"/>
            <a:ext cx="9641305" cy="55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32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4504" y="115627"/>
            <a:ext cx="4263155" cy="6459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Gazetka Filipa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0E9-75AB-48D9-93B3-68BEAC9BFDFB}" type="slidenum">
              <a:rPr lang="pl-PL" smtClean="0"/>
              <a:t>9</a:t>
            </a:fld>
            <a:endParaRPr lang="pl-PL"/>
          </a:p>
        </p:txBody>
      </p:sp>
      <p:pic>
        <p:nvPicPr>
          <p:cNvPr id="7" name="Obraz 6" descr="C:\Users\Szkola Podstawowa 2\Downloads\20200426_193633(2).jpg"/>
          <p:cNvPicPr/>
          <p:nvPr/>
        </p:nvPicPr>
        <p:blipFill rotWithShape="1">
          <a:blip r:embed="rId2" cstate="print"/>
          <a:srcRect t="12777" b="6279"/>
          <a:stretch/>
        </p:blipFill>
        <p:spPr bwMode="auto">
          <a:xfrm rot="10800000">
            <a:off x="554503" y="962526"/>
            <a:ext cx="9407643" cy="5197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53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123</Words>
  <Application>Microsoft Office PowerPoint</Application>
  <PresentationFormat>Panoramiczny</PresentationFormat>
  <Paragraphs>46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Trebuchet MS</vt:lpstr>
      <vt:lpstr>Wingdings 3</vt:lpstr>
      <vt:lpstr>Faseta</vt:lpstr>
      <vt:lpstr>Prezentacja programu PowerPoint</vt:lpstr>
      <vt:lpstr>W czasie zdalnego nauczania uczniowie wiele godzin spędzają przed komputerem, żeby ich „oderwać” od niego, dać im możliwość pokazania swojej kreatywności, a jednocześnie podtrzymywania więzi między nimi,   zastąpiłam  powtórzenie wiadomości oraz sprawdzian wiadomości  o  ułamkach dziesiętnych – wykonaniem  przez nich pracy na ten temat.   Mogła być ona  indywidualna lub grupowa.                 Nie narzucałam, również formy . Pozostawiłam im dowolność.  Uczniowie dostosowali ją do swoich preferencji i zdolności.  </vt:lpstr>
      <vt:lpstr>Zadanie edukacyjne, które przekazałam swoim uczniom było następującej treści:  - Jesteś nauczycielem, Twoim zadaniem jest przekazanie kolegom informacji o ułamkach dziesiętnych.  - Wykorzystaj do opracowania informacji  formę przekazu, która Ci najbardziej odpowiada.  -  Ustal, kryteria sukcesu.  - Rozwiąż zagadkę, wskaże ci ona, kto dokona Twojej oceny koleżeńskiej.   ( Przykład zagadki: Wykonaj  8 leniwych ósemek i 2² podskoków, następnie oblicz różnicę liczby 8 i 2². Otrzymana liczba ,  jest liczbą w dzienniku osoby, która będzie oceniała Twoją pracę a Ty jej).  </vt:lpstr>
      <vt:lpstr>Wszystkie  wykonane przez uczniów były piękne, kolorowe, merytoryczne, jednocześnie różne.   Różne,  tak jak różne jest każde dziecko ze swoimi zdolnościami   i potrzebami. Wszystkie zostały umieszczone na stronie internetowej szkoły.  Stosowanie tego typu zadań wspiera i stymuluje rozwój uczniów. Sprawia, że zwiększa się ich motywacja do działania. Mogą się w nich  wykazać swoją pomysłowością i kreatywnością oraz wykorzystać swoje mocne strony zgodnie ze zdolnościami wielorakimi. Uczą się planować pracę . Są odpowiedzialni za jej wykonanie.   Najczęstszymi formami wybranymi przez moich uczniów były: -Prezentacje multimedialne, -Gazetki, -Lapbooki -Plakaty.   </vt:lpstr>
      <vt:lpstr>Prezentacje</vt:lpstr>
      <vt:lpstr> G a z e t k i </vt:lpstr>
      <vt:lpstr>Gazetka Wiktorii</vt:lpstr>
      <vt:lpstr>Gazetka Macieja</vt:lpstr>
      <vt:lpstr>Gazetka Filipa</vt:lpstr>
      <vt:lpstr>Prezentacja programu PowerPoint</vt:lpstr>
      <vt:lpstr>Lapbook </vt:lpstr>
      <vt:lpstr>Lapbook </vt:lpstr>
      <vt:lpstr>Lapbook </vt:lpstr>
      <vt:lpstr>Prezentacja programu PowerPoint</vt:lpstr>
      <vt:lpstr>Plakat Miłosza</vt:lpstr>
      <vt:lpstr>Dziękujemy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Windows User</dc:creator>
  <cp:lastModifiedBy>Windows User</cp:lastModifiedBy>
  <cp:revision>16</cp:revision>
  <dcterms:created xsi:type="dcterms:W3CDTF">2020-05-08T07:14:00Z</dcterms:created>
  <dcterms:modified xsi:type="dcterms:W3CDTF">2020-05-08T09:37:38Z</dcterms:modified>
</cp:coreProperties>
</file>