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8" r:id="rId8"/>
    <p:sldId id="269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82222" y="1027289"/>
            <a:ext cx="8102826" cy="4673599"/>
          </a:xfrm>
        </p:spPr>
        <p:txBody>
          <a:bodyPr>
            <a:normAutofit fontScale="90000"/>
          </a:bodyPr>
          <a:lstStyle/>
          <a:p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/>
              <a:t/>
            </a:r>
            <a:br>
              <a:rPr lang="pl-PL" sz="3600" dirty="0"/>
            </a:b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/>
              <a:t/>
            </a:r>
            <a:br>
              <a:rPr lang="pl-PL" sz="3600" dirty="0"/>
            </a:br>
            <a:r>
              <a:rPr lang="pl-PL" sz="3600" dirty="0" smtClean="0"/>
              <a:t>Kilka zasad pracy z prezentacją </a:t>
            </a:r>
            <a:br>
              <a:rPr lang="pl-PL" sz="3600" dirty="0" smtClean="0"/>
            </a:b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1. zatrzymuj się na slajdzie jeśli trzeba coś przeczytać, przepisać lub zastanowić się</a:t>
            </a:r>
            <a:br>
              <a:rPr lang="pl-PL" sz="3600" dirty="0" smtClean="0"/>
            </a:br>
            <a:r>
              <a:rPr lang="pl-PL" sz="3600" dirty="0" smtClean="0"/>
              <a:t>2. zawsze miej przed sobą podręcznik i ćwiczeniówkę</a:t>
            </a:r>
            <a:br>
              <a:rPr lang="pl-PL" sz="3600" dirty="0" smtClean="0"/>
            </a:br>
            <a:r>
              <a:rPr lang="pl-PL" sz="3600" dirty="0" smtClean="0"/>
              <a:t>3. zawsze możesz do tej lekcji wrócić i odtworzyć na nowo</a:t>
            </a:r>
            <a:br>
              <a:rPr lang="pl-PL" sz="3600" dirty="0" smtClean="0"/>
            </a:br>
            <a:r>
              <a:rPr lang="pl-PL" sz="3600" dirty="0" smtClean="0"/>
              <a:t>4. ikonki pomogą w wykonywaniu zadań</a:t>
            </a:r>
            <a:endParaRPr lang="de-DE" sz="3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69848" y="5904089"/>
            <a:ext cx="7315200" cy="53090"/>
          </a:xfrm>
        </p:spPr>
        <p:txBody>
          <a:bodyPr>
            <a:normAutofit fontScale="25000" lnSpcReduction="20000"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450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270708"/>
          </a:xfrm>
        </p:spPr>
        <p:txBody>
          <a:bodyPr>
            <a:normAutofit fontScale="90000"/>
          </a:bodyPr>
          <a:lstStyle/>
          <a:p>
            <a:endParaRPr lang="de-DE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15310" y="1648178"/>
            <a:ext cx="8844456" cy="3936468"/>
          </a:xfrm>
        </p:spPr>
        <p:txBody>
          <a:bodyPr>
            <a:normAutofit/>
          </a:bodyPr>
          <a:lstStyle/>
          <a:p>
            <a:pPr algn="ctr"/>
            <a:r>
              <a:rPr lang="pl-PL" sz="3200" dirty="0" err="1" smtClean="0"/>
              <a:t>Lektion</a:t>
            </a:r>
            <a:endParaRPr lang="pl-PL" sz="3200" dirty="0" smtClean="0"/>
          </a:p>
          <a:p>
            <a:r>
              <a:rPr lang="pl-PL" sz="3200" dirty="0" err="1" smtClean="0"/>
              <a:t>Thema</a:t>
            </a:r>
            <a:r>
              <a:rPr lang="pl-PL" sz="3200" dirty="0" smtClean="0"/>
              <a:t>: </a:t>
            </a:r>
            <a:r>
              <a:rPr lang="pl-PL" sz="3200" dirty="0" err="1" smtClean="0"/>
              <a:t>Beim</a:t>
            </a:r>
            <a:r>
              <a:rPr lang="pl-PL" sz="3200" dirty="0" smtClean="0"/>
              <a:t> </a:t>
            </a:r>
            <a:r>
              <a:rPr lang="pl-PL" sz="3200" dirty="0" err="1" smtClean="0"/>
              <a:t>Friseur</a:t>
            </a:r>
            <a:r>
              <a:rPr lang="pl-PL" sz="3200" dirty="0" smtClean="0"/>
              <a:t>.</a:t>
            </a:r>
          </a:p>
          <a:p>
            <a:endParaRPr lang="pl-PL" sz="3200" dirty="0"/>
          </a:p>
          <a:p>
            <a:r>
              <a:rPr lang="pl-PL" sz="3200" dirty="0" smtClean="0"/>
              <a:t>Cele: </a:t>
            </a:r>
          </a:p>
          <a:p>
            <a:r>
              <a:rPr lang="pl-PL" sz="3200" dirty="0" smtClean="0"/>
              <a:t>1. znam czynności dotyczące pielęgnacji włosów</a:t>
            </a:r>
          </a:p>
          <a:p>
            <a:r>
              <a:rPr lang="pl-PL" sz="3200" dirty="0" smtClean="0"/>
              <a:t>2. znam imiesłowy w czasie Perfekt</a:t>
            </a:r>
          </a:p>
          <a:p>
            <a:endParaRPr lang="pl-PL" dirty="0"/>
          </a:p>
          <a:p>
            <a:endParaRPr lang="de-DE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032" y="937204"/>
            <a:ext cx="1433463" cy="143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8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Znasz już podkreślone słówka. </a:t>
            </a:r>
            <a:br>
              <a:rPr lang="pl-PL" sz="2000" dirty="0" smtClean="0"/>
            </a:br>
            <a:r>
              <a:rPr lang="pl-PL" sz="2000" dirty="0" smtClean="0"/>
              <a:t>Czy potrafisz wywnioskować co znaczą pozostałe? Jeśli nie, popracuj ze znanym ci słownikiem on-line </a:t>
            </a:r>
            <a:r>
              <a:rPr lang="pl-PL" sz="2000" dirty="0" err="1" smtClean="0"/>
              <a:t>Pons</a:t>
            </a:r>
            <a:r>
              <a:rPr lang="pl-PL" sz="2000" dirty="0"/>
              <a:t>.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str. 62</a:t>
            </a:r>
            <a:br>
              <a:rPr lang="pl-PL" dirty="0" smtClean="0"/>
            </a:br>
            <a:r>
              <a:rPr lang="pl-PL" dirty="0" smtClean="0"/>
              <a:t>podręcznik</a:t>
            </a:r>
            <a:endParaRPr lang="de-DE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587" y="276970"/>
            <a:ext cx="1693733" cy="1693733"/>
          </a:xfrm>
          <a:prstGeom prst="rect">
            <a:avLst/>
          </a:prstGeom>
        </p:spPr>
      </p:pic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78718" y="822596"/>
            <a:ext cx="9255478" cy="5203664"/>
          </a:xfrm>
          <a:prstGeom prst="rect">
            <a:avLst/>
          </a:prstGeom>
        </p:spPr>
      </p:pic>
      <p:sp>
        <p:nvSpPr>
          <p:cNvPr id="7" name="Dowolny kształt 6"/>
          <p:cNvSpPr/>
          <p:nvPr/>
        </p:nvSpPr>
        <p:spPr>
          <a:xfrm>
            <a:off x="5386173" y="3729091"/>
            <a:ext cx="532874" cy="481243"/>
          </a:xfrm>
          <a:custGeom>
            <a:avLst/>
            <a:gdLst>
              <a:gd name="connsiteX0" fmla="*/ 2296 w 532874"/>
              <a:gd name="connsiteY0" fmla="*/ 282222 h 481243"/>
              <a:gd name="connsiteX1" fmla="*/ 13585 w 532874"/>
              <a:gd name="connsiteY1" fmla="*/ 428978 h 481243"/>
              <a:gd name="connsiteX2" fmla="*/ 47452 w 532874"/>
              <a:gd name="connsiteY2" fmla="*/ 440267 h 481243"/>
              <a:gd name="connsiteX3" fmla="*/ 115185 w 532874"/>
              <a:gd name="connsiteY3" fmla="*/ 451556 h 481243"/>
              <a:gd name="connsiteX4" fmla="*/ 521585 w 532874"/>
              <a:gd name="connsiteY4" fmla="*/ 406400 h 481243"/>
              <a:gd name="connsiteX5" fmla="*/ 532874 w 532874"/>
              <a:gd name="connsiteY5" fmla="*/ 372533 h 481243"/>
              <a:gd name="connsiteX6" fmla="*/ 510296 w 532874"/>
              <a:gd name="connsiteY6" fmla="*/ 180622 h 481243"/>
              <a:gd name="connsiteX7" fmla="*/ 487718 w 532874"/>
              <a:gd name="connsiteY7" fmla="*/ 146756 h 481243"/>
              <a:gd name="connsiteX8" fmla="*/ 453852 w 532874"/>
              <a:gd name="connsiteY8" fmla="*/ 112889 h 481243"/>
              <a:gd name="connsiteX9" fmla="*/ 386118 w 532874"/>
              <a:gd name="connsiteY9" fmla="*/ 67733 h 481243"/>
              <a:gd name="connsiteX10" fmla="*/ 352252 w 532874"/>
              <a:gd name="connsiteY10" fmla="*/ 45156 h 481243"/>
              <a:gd name="connsiteX11" fmla="*/ 284518 w 532874"/>
              <a:gd name="connsiteY11" fmla="*/ 22578 h 481243"/>
              <a:gd name="connsiteX12" fmla="*/ 250652 w 532874"/>
              <a:gd name="connsiteY12" fmla="*/ 11289 h 481243"/>
              <a:gd name="connsiteX13" fmla="*/ 216785 w 532874"/>
              <a:gd name="connsiteY13" fmla="*/ 0 h 481243"/>
              <a:gd name="connsiteX14" fmla="*/ 81318 w 532874"/>
              <a:gd name="connsiteY14" fmla="*/ 22578 h 481243"/>
              <a:gd name="connsiteX15" fmla="*/ 47452 w 532874"/>
              <a:gd name="connsiteY15" fmla="*/ 45156 h 481243"/>
              <a:gd name="connsiteX16" fmla="*/ 24874 w 532874"/>
              <a:gd name="connsiteY16" fmla="*/ 112889 h 481243"/>
              <a:gd name="connsiteX17" fmla="*/ 2296 w 532874"/>
              <a:gd name="connsiteY17" fmla="*/ 146756 h 481243"/>
              <a:gd name="connsiteX18" fmla="*/ 2296 w 532874"/>
              <a:gd name="connsiteY18" fmla="*/ 225778 h 481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2874" h="481243">
                <a:moveTo>
                  <a:pt x="2296" y="282222"/>
                </a:moveTo>
                <a:cubicBezTo>
                  <a:pt x="6059" y="331141"/>
                  <a:pt x="106" y="381803"/>
                  <a:pt x="13585" y="428978"/>
                </a:cubicBezTo>
                <a:cubicBezTo>
                  <a:pt x="16854" y="440420"/>
                  <a:pt x="35836" y="437686"/>
                  <a:pt x="47452" y="440267"/>
                </a:cubicBezTo>
                <a:cubicBezTo>
                  <a:pt x="69796" y="445232"/>
                  <a:pt x="92607" y="447793"/>
                  <a:pt x="115185" y="451556"/>
                </a:cubicBezTo>
                <a:cubicBezTo>
                  <a:pt x="288575" y="446456"/>
                  <a:pt x="451751" y="546068"/>
                  <a:pt x="521585" y="406400"/>
                </a:cubicBezTo>
                <a:cubicBezTo>
                  <a:pt x="526907" y="395757"/>
                  <a:pt x="529111" y="383822"/>
                  <a:pt x="532874" y="372533"/>
                </a:cubicBezTo>
                <a:cubicBezTo>
                  <a:pt x="531090" y="347564"/>
                  <a:pt x="535954" y="231937"/>
                  <a:pt x="510296" y="180622"/>
                </a:cubicBezTo>
                <a:cubicBezTo>
                  <a:pt x="504228" y="168487"/>
                  <a:pt x="496404" y="157179"/>
                  <a:pt x="487718" y="146756"/>
                </a:cubicBezTo>
                <a:cubicBezTo>
                  <a:pt x="477498" y="134491"/>
                  <a:pt x="466454" y="122691"/>
                  <a:pt x="453852" y="112889"/>
                </a:cubicBezTo>
                <a:cubicBezTo>
                  <a:pt x="432433" y="96229"/>
                  <a:pt x="408696" y="82785"/>
                  <a:pt x="386118" y="67733"/>
                </a:cubicBezTo>
                <a:cubicBezTo>
                  <a:pt x="374829" y="60207"/>
                  <a:pt x="365123" y="49446"/>
                  <a:pt x="352252" y="45156"/>
                </a:cubicBezTo>
                <a:lnTo>
                  <a:pt x="284518" y="22578"/>
                </a:lnTo>
                <a:lnTo>
                  <a:pt x="250652" y="11289"/>
                </a:lnTo>
                <a:lnTo>
                  <a:pt x="216785" y="0"/>
                </a:lnTo>
                <a:cubicBezTo>
                  <a:pt x="196872" y="2489"/>
                  <a:pt x="112030" y="9416"/>
                  <a:pt x="81318" y="22578"/>
                </a:cubicBezTo>
                <a:cubicBezTo>
                  <a:pt x="68848" y="27923"/>
                  <a:pt x="58741" y="37630"/>
                  <a:pt x="47452" y="45156"/>
                </a:cubicBezTo>
                <a:cubicBezTo>
                  <a:pt x="39926" y="67734"/>
                  <a:pt x="38075" y="93087"/>
                  <a:pt x="24874" y="112889"/>
                </a:cubicBezTo>
                <a:cubicBezTo>
                  <a:pt x="17348" y="124178"/>
                  <a:pt x="4957" y="133452"/>
                  <a:pt x="2296" y="146756"/>
                </a:cubicBezTo>
                <a:cubicBezTo>
                  <a:pt x="-2870" y="172585"/>
                  <a:pt x="2296" y="199437"/>
                  <a:pt x="2296" y="2257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140" y="3680178"/>
            <a:ext cx="542591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2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5549" y="617604"/>
            <a:ext cx="9984682" cy="5613641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537210"/>
            <a:ext cx="3472414" cy="5694035"/>
          </a:xfrm>
        </p:spPr>
        <p:txBody>
          <a:bodyPr>
            <a:normAutofit/>
          </a:bodyPr>
          <a:lstStyle/>
          <a:p>
            <a:r>
              <a:rPr lang="pl-PL" sz="3200" dirty="0"/>
              <a:t>s</a:t>
            </a:r>
            <a:r>
              <a:rPr lang="pl-PL" sz="3200" dirty="0" smtClean="0"/>
              <a:t>tr. 62 podręcznik</a:t>
            </a:r>
            <a:br>
              <a:rPr lang="pl-PL" sz="3200" dirty="0" smtClean="0"/>
            </a:br>
            <a:r>
              <a:rPr lang="pl-PL" sz="3200" dirty="0"/>
              <a:t/>
            </a:r>
            <a:br>
              <a:rPr lang="pl-PL" sz="3200" dirty="0"/>
            </a:br>
            <a:r>
              <a:rPr lang="pl-PL" sz="2400" dirty="0" smtClean="0"/>
              <a:t>Zapisz w zeszycie:</a:t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Wie </a:t>
            </a:r>
            <a:r>
              <a:rPr lang="pl-PL" sz="2400" dirty="0" err="1" smtClean="0"/>
              <a:t>sind</a:t>
            </a:r>
            <a:r>
              <a:rPr lang="pl-PL" sz="2400" dirty="0" smtClean="0"/>
              <a:t> </a:t>
            </a:r>
            <a:r>
              <a:rPr lang="pl-PL" sz="2400" dirty="0" err="1" smtClean="0"/>
              <a:t>die</a:t>
            </a:r>
            <a:r>
              <a:rPr lang="pl-PL" sz="2400" dirty="0" smtClean="0"/>
              <a:t> </a:t>
            </a:r>
            <a:r>
              <a:rPr lang="pl-PL" sz="2400" dirty="0" err="1" smtClean="0"/>
              <a:t>Haare</a:t>
            </a:r>
            <a:r>
              <a:rPr lang="pl-PL" sz="2400" dirty="0" smtClean="0"/>
              <a:t>?</a:t>
            </a:r>
            <a:br>
              <a:rPr lang="pl-PL" sz="2400" dirty="0" smtClean="0"/>
            </a:br>
            <a:r>
              <a:rPr lang="pl-PL" sz="2400" dirty="0" err="1" smtClean="0"/>
              <a:t>lockig</a:t>
            </a:r>
            <a:r>
              <a:rPr lang="pl-PL" sz="2400" dirty="0" smtClean="0"/>
              <a:t> – kręcone</a:t>
            </a:r>
            <a:br>
              <a:rPr lang="pl-PL" sz="2400" dirty="0" smtClean="0"/>
            </a:br>
            <a:r>
              <a:rPr lang="pl-PL" sz="2400" dirty="0" err="1" smtClean="0"/>
              <a:t>dünn</a:t>
            </a:r>
            <a:r>
              <a:rPr lang="pl-PL" sz="2400" dirty="0" smtClean="0"/>
              <a:t> – rzadkie</a:t>
            </a:r>
            <a:br>
              <a:rPr lang="pl-PL" sz="2400" dirty="0" smtClean="0"/>
            </a:br>
            <a:r>
              <a:rPr lang="pl-PL" sz="2400" dirty="0" err="1" smtClean="0"/>
              <a:t>ungepflegt</a:t>
            </a:r>
            <a:r>
              <a:rPr lang="pl-PL" sz="2400" dirty="0" smtClean="0"/>
              <a:t> – zaniedbane</a:t>
            </a:r>
            <a:br>
              <a:rPr lang="pl-PL" sz="2400" dirty="0" smtClean="0"/>
            </a:br>
            <a:r>
              <a:rPr lang="pl-PL" sz="2400" dirty="0" err="1" smtClean="0"/>
              <a:t>strapaziert</a:t>
            </a:r>
            <a:r>
              <a:rPr lang="pl-PL" sz="2400" dirty="0" smtClean="0"/>
              <a:t> - zniszczone</a:t>
            </a:r>
            <a:br>
              <a:rPr lang="pl-PL" sz="2400" dirty="0" smtClean="0"/>
            </a:br>
            <a:endParaRPr lang="de-DE" sz="24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0259" y="1239614"/>
            <a:ext cx="1258141" cy="125814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2414" y="2578149"/>
            <a:ext cx="1237072" cy="125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1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2918" y="1306717"/>
            <a:ext cx="2947482" cy="5551283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/>
              <a:t>str. </a:t>
            </a:r>
            <a:r>
              <a:rPr lang="pl-PL" dirty="0" smtClean="0"/>
              <a:t>62 podręcznik</a:t>
            </a:r>
            <a:br>
              <a:rPr lang="pl-PL" dirty="0" smtClean="0"/>
            </a:br>
            <a:r>
              <a:rPr lang="pl-PL" sz="2400" dirty="0" smtClean="0"/>
              <a:t>Przeczytaj dialog</a:t>
            </a:r>
            <a:br>
              <a:rPr lang="pl-PL" sz="2400" dirty="0" smtClean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 smtClean="0"/>
              <a:t>Skup się na zakreślonej części i spróbuj dopasować następujące słowa do zdjęć. </a:t>
            </a:r>
            <a:br>
              <a:rPr lang="pl-PL" sz="2400" dirty="0" smtClean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 smtClean="0"/>
              <a:t>gewaschen</a:t>
            </a:r>
            <a:br>
              <a:rPr lang="pl-PL" sz="2400" dirty="0" smtClean="0"/>
            </a:br>
            <a:r>
              <a:rPr lang="pl-PL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gekämmt</a:t>
            </a:r>
            <a:r>
              <a:rPr lang="pl-PL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gekürzt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geföhnt</a:t>
            </a:r>
            <a:r>
              <a:rPr lang="pl-PL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gestylt</a:t>
            </a:r>
            <a:r>
              <a:rPr lang="pl-PL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pl-PL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400" dirty="0" smtClean="0"/>
              <a:t/>
            </a:r>
            <a:br>
              <a:rPr lang="pl-PL" sz="2400" dirty="0" smtClean="0"/>
            </a:br>
            <a:endParaRPr lang="de-DE" sz="24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0" y="0"/>
            <a:ext cx="9646919" cy="6421628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6" name="Prostokąt 5"/>
          <p:cNvSpPr/>
          <p:nvPr/>
        </p:nvSpPr>
        <p:spPr>
          <a:xfrm>
            <a:off x="6995160" y="3966210"/>
            <a:ext cx="2125980" cy="83439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592" y="969952"/>
            <a:ext cx="1694835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2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352437"/>
            <a:ext cx="3486149" cy="4922633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/>
              <a:t>str. </a:t>
            </a:r>
            <a:r>
              <a:rPr lang="pl-PL" dirty="0" smtClean="0"/>
              <a:t>62 podręcznik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2400" dirty="0" smtClean="0"/>
              <a:t>Sprawdź rozwiązanie i zapisz 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smtClean="0">
                <a:solidFill>
                  <a:schemeClr val="tx1"/>
                </a:solidFill>
              </a:rPr>
              <a:t>wyrażenia</a:t>
            </a:r>
            <a:r>
              <a:rPr lang="pl-PL" sz="2400" dirty="0" smtClean="0"/>
              <a:t> do zeszytu, przetłumacz je korzystając ze słowniczka wg wzoru:</a:t>
            </a:r>
            <a:br>
              <a:rPr lang="pl-PL" sz="2400" dirty="0" smtClean="0"/>
            </a:br>
            <a:r>
              <a:rPr lang="pl-PL" sz="2400" dirty="0" err="1" smtClean="0"/>
              <a:t>die</a:t>
            </a:r>
            <a:r>
              <a:rPr lang="pl-PL" sz="2400" dirty="0" smtClean="0"/>
              <a:t> </a:t>
            </a:r>
            <a:r>
              <a:rPr lang="pl-PL" sz="2400" dirty="0" err="1" smtClean="0"/>
              <a:t>Haare</a:t>
            </a:r>
            <a:r>
              <a:rPr lang="pl-PL" sz="2400" dirty="0" smtClean="0"/>
              <a:t> </a:t>
            </a:r>
            <a:r>
              <a:rPr lang="de-DE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kürzen</a:t>
            </a:r>
            <a:r>
              <a:rPr lang="pl-PL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skracać włosy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 smtClean="0"/>
              <a:t>waschen – myć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kämmen</a:t>
            </a:r>
            <a:r>
              <a:rPr lang="pl-PL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czesać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föhnen</a:t>
            </a:r>
            <a:r>
              <a:rPr lang="pl-PL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suszyć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stylen</a:t>
            </a:r>
            <a:r>
              <a:rPr lang="pl-PL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stylizować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endParaRPr lang="de-DE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8837" y="588908"/>
            <a:ext cx="11150497" cy="626909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3557" y="1723589"/>
            <a:ext cx="1255885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1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Teraz spróbuj połączyć bezokolicznik z imiesłowem.</a:t>
            </a:r>
            <a:endParaRPr lang="de-DE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654779" y="864108"/>
            <a:ext cx="7315200" cy="5120640"/>
          </a:xfrm>
        </p:spPr>
        <p:txBody>
          <a:bodyPr anchor="t" anchorCtr="0">
            <a:noAutofit/>
          </a:bodyPr>
          <a:lstStyle/>
          <a:p>
            <a:pPr marL="0" indent="0">
              <a:buNone/>
            </a:pPr>
            <a:r>
              <a:rPr lang="pl-PL" sz="2200" spc="-60" dirty="0" smtClean="0">
                <a:solidFill>
                  <a:srgbClr val="FFFFFF"/>
                </a:solidFill>
                <a:ea typeface="+mj-ea"/>
                <a:cs typeface="+mj-cs"/>
              </a:rPr>
              <a:t>W</a:t>
            </a:r>
          </a:p>
          <a:p>
            <a:pPr marL="0" indent="0">
              <a:buNone/>
            </a:pPr>
            <a:r>
              <a:rPr lang="pl-PL" sz="2200" spc="-60" dirty="0" err="1" smtClean="0">
                <a:solidFill>
                  <a:srgbClr val="FFFFFF"/>
                </a:solidFill>
                <a:ea typeface="+mj-ea"/>
                <a:cs typeface="+mj-cs"/>
              </a:rPr>
              <a:t>aschen</a:t>
            </a:r>
            <a:r>
              <a:rPr lang="pl-PL" sz="2200" spc="-60" dirty="0">
                <a:solidFill>
                  <a:srgbClr val="FFFFFF"/>
                </a:solidFill>
                <a:ea typeface="+mj-ea"/>
                <a:cs typeface="+mj-cs"/>
              </a:rPr>
              <a:t/>
            </a:r>
            <a:br>
              <a:rPr lang="pl-PL" sz="2200" spc="-60" dirty="0">
                <a:solidFill>
                  <a:srgbClr val="FFFFFF"/>
                </a:solidFill>
                <a:ea typeface="+mj-ea"/>
                <a:cs typeface="+mj-cs"/>
              </a:rPr>
            </a:br>
            <a:r>
              <a:rPr lang="pl-PL" sz="3600" dirty="0"/>
              <a:t>waschen </a:t>
            </a:r>
            <a:r>
              <a:rPr lang="pl-PL" sz="3600" dirty="0" smtClean="0"/>
              <a:t>			</a:t>
            </a:r>
            <a:r>
              <a:rPr lang="pl-PL" sz="3600" dirty="0" err="1" smtClean="0"/>
              <a:t>hat</a:t>
            </a:r>
            <a:r>
              <a:rPr lang="pl-PL" sz="3600" dirty="0" smtClean="0"/>
              <a:t> … </a:t>
            </a:r>
            <a:r>
              <a:rPr lang="pl-PL" sz="3600" dirty="0" err="1" smtClean="0"/>
              <a:t>gestylt</a:t>
            </a:r>
            <a:endParaRPr lang="pl-PL" sz="3600" dirty="0" smtClean="0"/>
          </a:p>
          <a:p>
            <a:pPr marL="0" indent="0">
              <a:buNone/>
            </a:pPr>
            <a:r>
              <a:rPr lang="de-DE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kämmen</a:t>
            </a:r>
            <a:r>
              <a:rPr lang="pl-PL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		</a:t>
            </a:r>
            <a:r>
              <a:rPr lang="pl-PL" sz="3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</a:t>
            </a:r>
            <a:r>
              <a:rPr lang="pl-PL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… </a:t>
            </a:r>
            <a:r>
              <a:rPr lang="pl-PL" sz="3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geföhnt</a:t>
            </a:r>
            <a:r>
              <a:rPr lang="pl-PL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de-DE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föhnen</a:t>
            </a:r>
            <a:r>
              <a:rPr lang="pl-PL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		</a:t>
            </a:r>
            <a:r>
              <a:rPr lang="pl-PL" sz="3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</a:t>
            </a:r>
            <a:r>
              <a:rPr lang="pl-PL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… </a:t>
            </a:r>
            <a:r>
              <a:rPr lang="pl-PL" sz="3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gekürzt</a:t>
            </a:r>
            <a:endParaRPr lang="pl-PL" sz="3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pl-PL" sz="3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tylen</a:t>
            </a:r>
            <a:r>
              <a:rPr lang="pl-PL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pl-PL" sz="3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</a:t>
            </a:r>
            <a:r>
              <a:rPr lang="pl-PL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… gewaschen</a:t>
            </a:r>
          </a:p>
          <a:p>
            <a:pPr marL="0" indent="0">
              <a:buNone/>
            </a:pPr>
            <a:r>
              <a:rPr lang="pl-PL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de-DE" sz="3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ürzen</a:t>
            </a:r>
            <a:r>
              <a:rPr lang="pl-PL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pl-PL" sz="3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</a:t>
            </a:r>
            <a:r>
              <a:rPr lang="pl-PL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… </a:t>
            </a:r>
            <a:r>
              <a:rPr lang="pl-PL" sz="3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gekämmt</a:t>
            </a:r>
            <a:endParaRPr lang="pl-PL" sz="3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38" y="673760"/>
            <a:ext cx="1694835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34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Zapisz</a:t>
            </a:r>
            <a:br>
              <a:rPr lang="pl-PL" dirty="0" smtClean="0"/>
            </a:br>
            <a:r>
              <a:rPr lang="pl-PL" dirty="0" smtClean="0"/>
              <a:t>rozwiązanie do zeszytu.</a:t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Wykonaj </a:t>
            </a:r>
            <a:br>
              <a:rPr lang="pl-PL" dirty="0" smtClean="0"/>
            </a:br>
            <a:r>
              <a:rPr lang="pl-PL" dirty="0" smtClean="0"/>
              <a:t>ćw. 6/ 59 w ćwiczeniówce</a:t>
            </a:r>
            <a:endParaRPr lang="de-DE" dirty="0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/>
        <p:txBody>
          <a:bodyPr anchor="t" anchorCtr="0">
            <a:noAutofit/>
          </a:bodyPr>
          <a:lstStyle/>
          <a:p>
            <a:pPr marL="0" indent="0">
              <a:buNone/>
            </a:pPr>
            <a:r>
              <a:rPr lang="pl-PL" sz="2200" spc="-60" dirty="0" smtClean="0">
                <a:solidFill>
                  <a:srgbClr val="FFFFFF"/>
                </a:solidFill>
                <a:ea typeface="+mj-ea"/>
                <a:cs typeface="+mj-cs"/>
              </a:rPr>
              <a:t>W</a:t>
            </a:r>
          </a:p>
          <a:p>
            <a:pPr marL="0" indent="0">
              <a:buNone/>
            </a:pPr>
            <a:r>
              <a:rPr lang="pl-PL" sz="3600" dirty="0" smtClean="0"/>
              <a:t>waschen			</a:t>
            </a:r>
            <a:r>
              <a:rPr lang="pl-PL" sz="3600" dirty="0" err="1" smtClean="0">
                <a:solidFill>
                  <a:srgbClr val="7030A0"/>
                </a:solidFill>
              </a:rPr>
              <a:t>hat</a:t>
            </a:r>
            <a:r>
              <a:rPr lang="pl-PL" sz="3600" dirty="0" smtClean="0">
                <a:solidFill>
                  <a:srgbClr val="7030A0"/>
                </a:solidFill>
              </a:rPr>
              <a:t> … </a:t>
            </a:r>
            <a:r>
              <a:rPr lang="pl-PL" sz="3600" dirty="0" err="1" smtClean="0">
                <a:solidFill>
                  <a:srgbClr val="7030A0"/>
                </a:solidFill>
              </a:rPr>
              <a:t>gestylt</a:t>
            </a:r>
            <a:endParaRPr lang="pl-PL" sz="36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de-DE" sz="3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kämmen</a:t>
            </a:r>
            <a:r>
              <a:rPr lang="pl-PL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		</a:t>
            </a:r>
            <a:r>
              <a:rPr lang="pl-PL" sz="3600" dirty="0" err="1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</a:t>
            </a:r>
            <a:r>
              <a:rPr lang="pl-PL" sz="36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… </a:t>
            </a:r>
            <a:r>
              <a:rPr lang="pl-PL" sz="3600" dirty="0" err="1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geföhnt</a:t>
            </a:r>
            <a:r>
              <a:rPr lang="pl-PL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de-DE" sz="36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föhnen</a:t>
            </a:r>
            <a:r>
              <a:rPr lang="pl-PL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		</a:t>
            </a:r>
            <a:r>
              <a:rPr lang="pl-PL" sz="3600" dirty="0" err="1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</a:t>
            </a:r>
            <a:r>
              <a:rPr lang="pl-PL" sz="3600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… </a:t>
            </a:r>
            <a:r>
              <a:rPr lang="pl-PL" sz="3600" dirty="0" err="1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gekürzt</a:t>
            </a:r>
            <a:endParaRPr lang="pl-PL" sz="3600" dirty="0" smtClean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3600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pl-PL" sz="3600" dirty="0" err="1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tylen</a:t>
            </a:r>
            <a:r>
              <a:rPr lang="pl-PL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pl-PL" sz="3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</a:t>
            </a:r>
            <a:r>
              <a:rPr lang="pl-PL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… gewaschen</a:t>
            </a:r>
          </a:p>
          <a:p>
            <a:pPr marL="0" indent="0">
              <a:buNone/>
            </a:pPr>
            <a:r>
              <a:rPr lang="pl-PL" sz="36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de-DE" sz="3600" dirty="0" err="1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ürzen</a:t>
            </a:r>
            <a:r>
              <a:rPr lang="pl-PL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pl-PL" sz="3600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</a:t>
            </a:r>
            <a:r>
              <a:rPr lang="pl-PL" sz="3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… </a:t>
            </a:r>
            <a:r>
              <a:rPr lang="pl-PL" sz="3600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gekämmt</a:t>
            </a:r>
            <a:endParaRPr lang="pl-PL" sz="3600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516" y="864108"/>
            <a:ext cx="1255885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1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856876"/>
          </a:xfrm>
        </p:spPr>
        <p:txBody>
          <a:bodyPr>
            <a:normAutofit/>
          </a:bodyPr>
          <a:lstStyle/>
          <a:p>
            <a:r>
              <a:rPr lang="pl-PL" dirty="0" err="1" smtClean="0"/>
              <a:t>Danke</a:t>
            </a:r>
            <a:r>
              <a:rPr lang="pl-PL" dirty="0" smtClean="0"/>
              <a:t> </a:t>
            </a:r>
            <a:r>
              <a:rPr lang="pl-PL" dirty="0" err="1" smtClean="0"/>
              <a:t>für</a:t>
            </a:r>
            <a:r>
              <a:rPr lang="pl-PL" dirty="0" smtClean="0"/>
              <a:t> </a:t>
            </a:r>
            <a:r>
              <a:rPr lang="pl-PL" dirty="0" err="1" smtClean="0"/>
              <a:t>deine</a:t>
            </a:r>
            <a:r>
              <a:rPr lang="pl-PL" dirty="0" smtClean="0"/>
              <a:t> </a:t>
            </a:r>
            <a:r>
              <a:rPr lang="pl-PL" dirty="0" err="1" smtClean="0"/>
              <a:t>Aufmerksamkeit</a:t>
            </a:r>
            <a:r>
              <a:rPr lang="pl-PL" dirty="0" smtClean="0"/>
              <a:t>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398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mka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TM03457475[[fn=Ramka]]</Template>
  <TotalTime>303</TotalTime>
  <Words>51</Words>
  <Application>Microsoft Office PowerPoint</Application>
  <PresentationFormat>Panoramiczny</PresentationFormat>
  <Paragraphs>26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4" baseType="lpstr">
      <vt:lpstr>Calibri</vt:lpstr>
      <vt:lpstr>Corbel</vt:lpstr>
      <vt:lpstr>Times New Roman</vt:lpstr>
      <vt:lpstr>Wingdings 2</vt:lpstr>
      <vt:lpstr>Ramka</vt:lpstr>
      <vt:lpstr>     Kilka zasad pracy z prezentacją   1. zatrzymuj się na slajdzie jeśli trzeba coś przeczytać, przepisać lub zastanowić się 2. zawsze miej przed sobą podręcznik i ćwiczeniówkę 3. zawsze możesz do tej lekcji wrócić i odtworzyć na nowo 4. ikonki pomogą w wykonywaniu zadań</vt:lpstr>
      <vt:lpstr>Prezentacja programu PowerPoint</vt:lpstr>
      <vt:lpstr>   Znasz już podkreślone słówka.  Czy potrafisz wywnioskować co znaczą pozostałe? Jeśli nie, popracuj ze znanym ci słownikiem on-line Pons.  str. 62 podręcznik</vt:lpstr>
      <vt:lpstr>str. 62 podręcznik  Zapisz w zeszycie:  Wie sind die Haare? lockig – kręcone dünn – rzadkie ungepflegt – zaniedbane strapaziert - zniszczone </vt:lpstr>
      <vt:lpstr>str. 62 podręcznik Przeczytaj dialog  Skup się na zakreślonej części i spróbuj dopasować następujące słowa do zdjęć.   gewaschen gekämmt gekürzt geföhnt gestylt     </vt:lpstr>
      <vt:lpstr>str. 62 podręcznik  Sprawdź rozwiązanie i zapisz  wyrażenia do zeszytu, przetłumacz je korzystając ze słowniczka wg wzoru: die Haare kürzen – skracać włosy  waschen – myć kämmen - czesać föhnen - suszyć stylen - stylizować  </vt:lpstr>
      <vt:lpstr>Teraz spróbuj połączyć bezokolicznik z imiesłowem.</vt:lpstr>
      <vt:lpstr>Zapisz rozwiązanie do zeszytu.  Wykonaj  ćw. 6/ 59 w ćwiczeniówce</vt:lpstr>
      <vt:lpstr>Danke für deine Aufmerksamkeit!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Ordnung</dc:title>
  <dc:creator>KARINA</dc:creator>
  <cp:lastModifiedBy>Windows User</cp:lastModifiedBy>
  <cp:revision>38</cp:revision>
  <dcterms:created xsi:type="dcterms:W3CDTF">2020-03-31T12:48:54Z</dcterms:created>
  <dcterms:modified xsi:type="dcterms:W3CDTF">2020-05-06T13:24:38Z</dcterms:modified>
</cp:coreProperties>
</file>