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337E849-5872-4B2D-8195-35DCF81AF55C}" type="datetimeFigureOut">
              <a:rPr lang="pl-PL" smtClean="0"/>
              <a:t>2020-06-14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790D77C-C402-43C3-9BF1-D0320FB46988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04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E849-5872-4B2D-8195-35DCF81AF55C}" type="datetimeFigureOut">
              <a:rPr lang="pl-PL" smtClean="0"/>
              <a:t>2020-06-14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D77C-C402-43C3-9BF1-D0320FB469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5291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E849-5872-4B2D-8195-35DCF81AF55C}" type="datetimeFigureOut">
              <a:rPr lang="pl-PL" smtClean="0"/>
              <a:t>2020-06-14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D77C-C402-43C3-9BF1-D0320FB46988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893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E849-5872-4B2D-8195-35DCF81AF55C}" type="datetimeFigureOut">
              <a:rPr lang="pl-PL" smtClean="0"/>
              <a:t>2020-06-14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D77C-C402-43C3-9BF1-D0320FB46988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434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E849-5872-4B2D-8195-35DCF81AF55C}" type="datetimeFigureOut">
              <a:rPr lang="pl-PL" smtClean="0"/>
              <a:t>2020-06-14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D77C-C402-43C3-9BF1-D0320FB469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4697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E849-5872-4B2D-8195-35DCF81AF55C}" type="datetimeFigureOut">
              <a:rPr lang="pl-PL" smtClean="0"/>
              <a:t>2020-06-14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D77C-C402-43C3-9BF1-D0320FB46988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022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E849-5872-4B2D-8195-35DCF81AF55C}" type="datetimeFigureOut">
              <a:rPr lang="pl-PL" smtClean="0"/>
              <a:t>2020-06-14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D77C-C402-43C3-9BF1-D0320FB46988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803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E849-5872-4B2D-8195-35DCF81AF55C}" type="datetimeFigureOut">
              <a:rPr lang="pl-PL" smtClean="0"/>
              <a:t>2020-06-14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D77C-C402-43C3-9BF1-D0320FB46988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228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E849-5872-4B2D-8195-35DCF81AF55C}" type="datetimeFigureOut">
              <a:rPr lang="pl-PL" smtClean="0"/>
              <a:t>2020-06-14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D77C-C402-43C3-9BF1-D0320FB46988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015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E849-5872-4B2D-8195-35DCF81AF55C}" type="datetimeFigureOut">
              <a:rPr lang="pl-PL" smtClean="0"/>
              <a:t>2020-06-14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D77C-C402-43C3-9BF1-D0320FB469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4667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E849-5872-4B2D-8195-35DCF81AF55C}" type="datetimeFigureOut">
              <a:rPr lang="pl-PL" smtClean="0"/>
              <a:t>2020-06-14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D77C-C402-43C3-9BF1-D0320FB46988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915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E849-5872-4B2D-8195-35DCF81AF55C}" type="datetimeFigureOut">
              <a:rPr lang="pl-PL" smtClean="0"/>
              <a:t>2020-06-14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D77C-C402-43C3-9BF1-D0320FB469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08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E849-5872-4B2D-8195-35DCF81AF55C}" type="datetimeFigureOut">
              <a:rPr lang="pl-PL" smtClean="0"/>
              <a:t>2020-06-14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D77C-C402-43C3-9BF1-D0320FB46988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85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E849-5872-4B2D-8195-35DCF81AF55C}" type="datetimeFigureOut">
              <a:rPr lang="pl-PL" smtClean="0"/>
              <a:t>2020-06-14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D77C-C402-43C3-9BF1-D0320FB46988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38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E849-5872-4B2D-8195-35DCF81AF55C}" type="datetimeFigureOut">
              <a:rPr lang="pl-PL" smtClean="0"/>
              <a:t>2020-06-14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D77C-C402-43C3-9BF1-D0320FB469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2555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E849-5872-4B2D-8195-35DCF81AF55C}" type="datetimeFigureOut">
              <a:rPr lang="pl-PL" smtClean="0"/>
              <a:t>2020-06-14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D77C-C402-43C3-9BF1-D0320FB46988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023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E849-5872-4B2D-8195-35DCF81AF55C}" type="datetimeFigureOut">
              <a:rPr lang="pl-PL" smtClean="0"/>
              <a:t>2020-06-14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D77C-C402-43C3-9BF1-D0320FB469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3274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37E849-5872-4B2D-8195-35DCF81AF55C}" type="datetimeFigureOut">
              <a:rPr lang="pl-PL" smtClean="0"/>
              <a:t>2020-06-14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90D77C-C402-43C3-9BF1-D0320FB469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235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424753" y="1569492"/>
            <a:ext cx="7401636" cy="1473958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Modele figur przestrzennych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34185" y="3642982"/>
            <a:ext cx="4235355" cy="1092792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pl-PL" dirty="0" smtClean="0"/>
              <a:t>Matematyka w klasie 5b</a:t>
            </a:r>
          </a:p>
          <a:p>
            <a:r>
              <a:rPr lang="pl-PL" dirty="0" smtClean="0"/>
              <a:t>Małgorzata Turczyńska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6525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1" r="10022"/>
          <a:stretch/>
        </p:blipFill>
        <p:spPr>
          <a:xfrm>
            <a:off x="5622878" y="675563"/>
            <a:ext cx="5404514" cy="5587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dtytuł 2"/>
          <p:cNvSpPr txBox="1">
            <a:spLocks/>
          </p:cNvSpPr>
          <p:nvPr/>
        </p:nvSpPr>
        <p:spPr>
          <a:xfrm>
            <a:off x="1742365" y="1350158"/>
            <a:ext cx="2488441" cy="615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Zuzanna Stępień</a:t>
            </a:r>
          </a:p>
        </p:txBody>
      </p:sp>
    </p:spTree>
    <p:extLst>
      <p:ext uri="{BB962C8B-B14F-4D97-AF65-F5344CB8AC3E}">
        <p14:creationId xmlns:p14="http://schemas.microsoft.com/office/powerpoint/2010/main" val="1041562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9" r="11030" b="20012"/>
          <a:stretch/>
        </p:blipFill>
        <p:spPr>
          <a:xfrm>
            <a:off x="818865" y="617561"/>
            <a:ext cx="7287904" cy="55837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Podtytuł 2"/>
          <p:cNvSpPr txBox="1">
            <a:spLocks/>
          </p:cNvSpPr>
          <p:nvPr/>
        </p:nvSpPr>
        <p:spPr>
          <a:xfrm>
            <a:off x="8921088" y="3101875"/>
            <a:ext cx="2488441" cy="615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Zuzanna Stępień</a:t>
            </a:r>
          </a:p>
        </p:txBody>
      </p:sp>
    </p:spTree>
    <p:extLst>
      <p:ext uri="{BB962C8B-B14F-4D97-AF65-F5344CB8AC3E}">
        <p14:creationId xmlns:p14="http://schemas.microsoft.com/office/powerpoint/2010/main" val="3058090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2"/>
          <p:cNvSpPr txBox="1">
            <a:spLocks/>
          </p:cNvSpPr>
          <p:nvPr/>
        </p:nvSpPr>
        <p:spPr>
          <a:xfrm>
            <a:off x="8921088" y="3101875"/>
            <a:ext cx="2488441" cy="615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Mateusz Górski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7" t="14378" r="10641" b="29635"/>
          <a:stretch/>
        </p:blipFill>
        <p:spPr>
          <a:xfrm rot="16364051">
            <a:off x="-20334" y="1765341"/>
            <a:ext cx="5200442" cy="3657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11459" r="11437" b="7877"/>
          <a:stretch/>
        </p:blipFill>
        <p:spPr>
          <a:xfrm rot="12522574">
            <a:off x="4012441" y="1779031"/>
            <a:ext cx="3357349" cy="3260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197393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</TotalTime>
  <Words>15</Words>
  <Application>Microsoft Office PowerPoint</Application>
  <PresentationFormat>Panoramiczny</PresentationFormat>
  <Paragraphs>6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Organiczny</vt:lpstr>
      <vt:lpstr>Modele figur przestrzennych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Modele figur przestrzennych</dc:title>
  <dc:creator>Windows User</dc:creator>
  <cp:lastModifiedBy>Windows User</cp:lastModifiedBy>
  <cp:revision>2</cp:revision>
  <dcterms:created xsi:type="dcterms:W3CDTF">2020-06-14T18:28:22Z</dcterms:created>
  <dcterms:modified xsi:type="dcterms:W3CDTF">2020-06-14T18:47:55Z</dcterms:modified>
</cp:coreProperties>
</file>