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8" r:id="rId3"/>
    <p:sldId id="271" r:id="rId4"/>
    <p:sldId id="259" r:id="rId5"/>
    <p:sldId id="260" r:id="rId6"/>
    <p:sldId id="263" r:id="rId7"/>
    <p:sldId id="267" r:id="rId8"/>
    <p:sldId id="257" r:id="rId9"/>
    <p:sldId id="264" r:id="rId10"/>
    <p:sldId id="262" r:id="rId11"/>
    <p:sldId id="261" r:id="rId12"/>
    <p:sldId id="265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9449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408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411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8765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0404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63266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09947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6817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0181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9479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6870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5070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732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8877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5537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242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6968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056082-5609-4A87-B7DB-43526B7EF6BE}" type="datetimeFigureOut">
              <a:rPr lang="pl-PL" smtClean="0"/>
              <a:pPr/>
              <a:t>2017-06-16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BCAE9B3-8C1E-497A-B6F2-542F896D959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748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o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9.mo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0.mo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1.mo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pl-PL" sz="4900" dirty="0" err="1" smtClean="0"/>
              <a:t>DeutschNet</a:t>
            </a:r>
            <a:r>
              <a:rPr lang="pl-PL" sz="4900" dirty="0" smtClean="0"/>
              <a:t>-Niemiecki w sieci</a:t>
            </a:r>
            <a:br>
              <a:rPr lang="pl-PL" sz="4900" dirty="0" smtClean="0"/>
            </a:br>
            <a:r>
              <a:rPr lang="pl-PL" dirty="0" err="1" smtClean="0"/>
              <a:t>präsentiert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500452" y="4793710"/>
            <a:ext cx="3321676" cy="449979"/>
          </a:xfrm>
        </p:spPr>
        <p:txBody>
          <a:bodyPr/>
          <a:lstStyle/>
          <a:p>
            <a:r>
              <a:rPr lang="pl-PL" dirty="0" smtClean="0"/>
              <a:t>                  2016/ 17</a:t>
            </a:r>
            <a:endParaRPr lang="pl-PL" dirty="0"/>
          </a:p>
        </p:txBody>
      </p:sp>
      <p:pic>
        <p:nvPicPr>
          <p:cNvPr id="1026" name="Picture 2" descr="http://img3.oferia.pl/398eec2237d35c6493571b7bbdb05a07_1000_1000_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3156" y="3386664"/>
            <a:ext cx="3460079" cy="346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47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Julia</a:t>
            </a:r>
            <a:endParaRPr lang="pl-PL" dirty="0"/>
          </a:p>
        </p:txBody>
      </p:sp>
      <p:pic>
        <p:nvPicPr>
          <p:cNvPr id="4" name="juli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9150" cy="33178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6101" y="1199166"/>
            <a:ext cx="1735137" cy="17351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464" y="982132"/>
            <a:ext cx="2009321" cy="26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41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Nelly</a:t>
            </a:r>
            <a:endParaRPr lang="pl-PL" dirty="0"/>
          </a:p>
        </p:txBody>
      </p:sp>
      <p:pic>
        <p:nvPicPr>
          <p:cNvPr id="4" name="M2U00326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5758" y="2704218"/>
            <a:ext cx="5899150" cy="33178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747" y="973883"/>
            <a:ext cx="3916766" cy="15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221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Patrycja</a:t>
            </a:r>
            <a:endParaRPr lang="pl-PL" dirty="0"/>
          </a:p>
        </p:txBody>
      </p:sp>
      <p:pic>
        <p:nvPicPr>
          <p:cNvPr id="4" name="patrycj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0425" y="2635956"/>
            <a:ext cx="5899150" cy="33178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133" y="1320800"/>
            <a:ext cx="35814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20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</a:t>
            </a:r>
            <a:r>
              <a:rPr lang="pl-PL" dirty="0" smtClean="0"/>
              <a:t>adek</a:t>
            </a:r>
            <a:endParaRPr lang="pl-PL" dirty="0"/>
          </a:p>
        </p:txBody>
      </p:sp>
      <p:pic>
        <p:nvPicPr>
          <p:cNvPr id="4" name="radek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4336" y="2523596"/>
            <a:ext cx="5899150" cy="33178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581" y="136207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979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Sara</a:t>
            </a:r>
            <a:endParaRPr lang="pl-PL" dirty="0"/>
          </a:p>
        </p:txBody>
      </p:sp>
      <p:pic>
        <p:nvPicPr>
          <p:cNvPr id="4" name="sar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1402" y="2557462"/>
            <a:ext cx="5899150" cy="33178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177" y="9652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71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330" y="5215465"/>
            <a:ext cx="6994738" cy="1303867"/>
          </a:xfrm>
        </p:spPr>
        <p:txBody>
          <a:bodyPr/>
          <a:lstStyle/>
          <a:p>
            <a:r>
              <a:rPr lang="pl-PL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Das </a:t>
            </a:r>
            <a:r>
              <a:rPr lang="pl-PL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ist</a:t>
            </a:r>
            <a:r>
              <a:rPr lang="pl-PL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l-PL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unsere</a:t>
            </a:r>
            <a:r>
              <a:rPr lang="pl-PL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l-PL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Gruppe</a:t>
            </a:r>
            <a:endParaRPr lang="pl-PL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905" y="1151994"/>
            <a:ext cx="5801784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79022"/>
            <a:ext cx="5621867" cy="42164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5556" y="4148666"/>
            <a:ext cx="3612444" cy="2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68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Wir </a:t>
            </a:r>
            <a:r>
              <a:rPr lang="pl-PL" dirty="0" err="1"/>
              <a:t>stellen</a:t>
            </a:r>
            <a:r>
              <a:rPr lang="pl-PL" dirty="0"/>
              <a:t> </a:t>
            </a:r>
            <a:r>
              <a:rPr lang="pl-PL" dirty="0" err="1"/>
              <a:t>unsere</a:t>
            </a:r>
            <a:r>
              <a:rPr lang="pl-PL" dirty="0"/>
              <a:t> Familie </a:t>
            </a:r>
            <a:r>
              <a:rPr lang="pl-PL" dirty="0" err="1"/>
              <a:t>vor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4068" y="2692398"/>
            <a:ext cx="9601196" cy="3318936"/>
          </a:xfrm>
        </p:spPr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Przedstawiamy swoją rodzinę.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Wir </a:t>
            </a:r>
            <a:r>
              <a:rPr lang="pl-PL" dirty="0" err="1" smtClean="0"/>
              <a:t>lernen</a:t>
            </a:r>
            <a:r>
              <a:rPr lang="pl-PL" dirty="0" smtClean="0"/>
              <a:t> </a:t>
            </a:r>
            <a:r>
              <a:rPr lang="pl-PL" dirty="0" err="1" smtClean="0"/>
              <a:t>seit</a:t>
            </a:r>
            <a:r>
              <a:rPr lang="pl-PL" dirty="0" smtClean="0"/>
              <a:t> </a:t>
            </a:r>
            <a:r>
              <a:rPr lang="pl-PL" dirty="0" err="1" smtClean="0"/>
              <a:t>zwei</a:t>
            </a:r>
            <a:r>
              <a:rPr lang="pl-PL" dirty="0" smtClean="0"/>
              <a:t> </a:t>
            </a:r>
            <a:r>
              <a:rPr lang="pl-PL" dirty="0" err="1" smtClean="0"/>
              <a:t>Monaten</a:t>
            </a:r>
            <a:r>
              <a:rPr lang="pl-PL" dirty="0" smtClean="0"/>
              <a:t> </a:t>
            </a:r>
            <a:r>
              <a:rPr lang="pl-PL" dirty="0" err="1" smtClean="0"/>
              <a:t>Deutsch</a:t>
            </a:r>
            <a:r>
              <a:rPr lang="pl-PL" dirty="0" smtClean="0"/>
              <a:t>.</a:t>
            </a:r>
          </a:p>
          <a:p>
            <a:pPr marL="0" indent="0" algn="ctr">
              <a:buNone/>
            </a:pPr>
            <a:r>
              <a:rPr lang="pl-PL" dirty="0" smtClean="0"/>
              <a:t>Niemieckiego uczymy się dwa miesiące.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8918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Julia</a:t>
            </a:r>
            <a:endParaRPr lang="de-DE" dirty="0"/>
          </a:p>
        </p:txBody>
      </p:sp>
      <p:pic>
        <p:nvPicPr>
          <p:cNvPr id="4" name="julia góralsk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1714" y="2568752"/>
            <a:ext cx="5899150" cy="3317875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490" y="136207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6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Alan</a:t>
            </a:r>
            <a:endParaRPr lang="pl-PL" dirty="0"/>
          </a:p>
        </p:txBody>
      </p:sp>
      <p:pic>
        <p:nvPicPr>
          <p:cNvPr id="4" name="ala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9150" cy="3317875"/>
          </a:xfrm>
        </p:spPr>
      </p:pic>
      <p:sp>
        <p:nvSpPr>
          <p:cNvPr id="3" name="Prostokąt 2"/>
          <p:cNvSpPr/>
          <p:nvPr/>
        </p:nvSpPr>
        <p:spPr>
          <a:xfrm rot="19903620">
            <a:off x="1295402" y="1498400"/>
            <a:ext cx="3501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r>
              <a:rPr lang="pl-PL" sz="5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eine</a:t>
            </a:r>
            <a:r>
              <a:rPr lang="pl-PL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l-PL" sz="5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Tante</a:t>
            </a:r>
            <a:endParaRPr lang="pl-PL" sz="5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43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Bartek</a:t>
            </a:r>
            <a:endParaRPr lang="pl-PL" dirty="0"/>
          </a:p>
        </p:txBody>
      </p:sp>
      <p:pic>
        <p:nvPicPr>
          <p:cNvPr id="6" name="bartek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9150" cy="3317875"/>
          </a:xfrm>
        </p:spPr>
      </p:pic>
      <p:sp>
        <p:nvSpPr>
          <p:cNvPr id="3" name="Prostokąt 2"/>
          <p:cNvSpPr/>
          <p:nvPr/>
        </p:nvSpPr>
        <p:spPr>
          <a:xfrm rot="19525931">
            <a:off x="409962" y="1824334"/>
            <a:ext cx="48308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Mein</a:t>
            </a:r>
            <a:r>
              <a:rPr lang="pl-PL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Vater</a:t>
            </a:r>
            <a:r>
              <a:rPr lang="pl-PL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hei</a:t>
            </a:r>
            <a:r>
              <a:rPr lang="el-G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</a:t>
            </a:r>
            <a:r>
              <a:rPr lang="pl-PL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 Rafał</a:t>
            </a:r>
            <a:r>
              <a:rPr lang="pl-PL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5276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Laura</a:t>
            </a:r>
            <a:endParaRPr lang="pl-PL" dirty="0"/>
          </a:p>
        </p:txBody>
      </p:sp>
      <p:pic>
        <p:nvPicPr>
          <p:cNvPr id="4" name="laur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9150" cy="3317875"/>
          </a:xfrm>
        </p:spPr>
      </p:pic>
      <p:sp>
        <p:nvSpPr>
          <p:cNvPr id="3" name="Prostokąt 2"/>
          <p:cNvSpPr/>
          <p:nvPr/>
        </p:nvSpPr>
        <p:spPr>
          <a:xfrm rot="1630600">
            <a:off x="5959413" y="1870500"/>
            <a:ext cx="59124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Ich </a:t>
            </a:r>
            <a:r>
              <a:rPr lang="pl-PL" sz="48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habe</a:t>
            </a:r>
            <a:r>
              <a:rPr lang="pl-PL" sz="4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pl-PL" sz="48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zwei</a:t>
            </a:r>
            <a:r>
              <a:rPr lang="pl-PL" sz="4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pl-PL" sz="48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Brüder</a:t>
            </a:r>
            <a:r>
              <a:rPr lang="pl-PL" sz="4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.</a:t>
            </a:r>
            <a:endParaRPr lang="pl-PL" sz="4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3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Paweł</a:t>
            </a:r>
            <a:endParaRPr lang="pl-PL" dirty="0"/>
          </a:p>
        </p:txBody>
      </p:sp>
      <p:pic>
        <p:nvPicPr>
          <p:cNvPr id="4" name="paweł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9150" cy="3317875"/>
          </a:xfrm>
        </p:spPr>
      </p:pic>
      <p:pic>
        <p:nvPicPr>
          <p:cNvPr id="5" name="Picture 8" descr="Znalezione obrazy dla zapytania drzewo genealogiczne po niemieck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7996" y="2075913"/>
            <a:ext cx="28194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 rot="1322106">
            <a:off x="7448131" y="1614248"/>
            <a:ext cx="3640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</a:t>
            </a:r>
            <a:r>
              <a:rPr lang="pl-PL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ein</a:t>
            </a:r>
            <a:r>
              <a:rPr lang="pl-PL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pl-PL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Onkel</a:t>
            </a:r>
            <a:endParaRPr lang="pl-PL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2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Wir </a:t>
            </a:r>
            <a:r>
              <a:rPr lang="pl-PL" dirty="0" err="1"/>
              <a:t>stellen</a:t>
            </a:r>
            <a:r>
              <a:rPr lang="pl-PL" dirty="0"/>
              <a:t> </a:t>
            </a:r>
            <a:r>
              <a:rPr lang="pl-PL" dirty="0" err="1"/>
              <a:t>uns</a:t>
            </a:r>
            <a:r>
              <a:rPr lang="pl-PL" dirty="0"/>
              <a:t> </a:t>
            </a:r>
            <a:r>
              <a:rPr lang="pl-PL" dirty="0" err="1" smtClean="0"/>
              <a:t>vor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 Przedstawiamy się.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Wir </a:t>
            </a:r>
            <a:r>
              <a:rPr lang="pl-PL" dirty="0" err="1" smtClean="0"/>
              <a:t>müssen</a:t>
            </a:r>
            <a:r>
              <a:rPr lang="pl-PL" dirty="0" smtClean="0"/>
              <a:t> </a:t>
            </a:r>
            <a:r>
              <a:rPr lang="pl-PL" dirty="0" err="1" smtClean="0"/>
              <a:t>Aussprache</a:t>
            </a:r>
            <a:r>
              <a:rPr lang="pl-PL" dirty="0" smtClean="0"/>
              <a:t> </a:t>
            </a:r>
            <a:r>
              <a:rPr lang="pl-PL" dirty="0" err="1" smtClean="0"/>
              <a:t>üben</a:t>
            </a:r>
            <a:r>
              <a:rPr lang="pl-PL" dirty="0" smtClean="0"/>
              <a:t>.</a:t>
            </a:r>
          </a:p>
          <a:p>
            <a:pPr marL="0" indent="0" algn="ctr">
              <a:buNone/>
            </a:pPr>
            <a:r>
              <a:rPr lang="pl-PL" dirty="0" smtClean="0"/>
              <a:t>Musimy ćwiczyć wymowę.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9862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Natalia</a:t>
            </a:r>
            <a:endParaRPr lang="pl-PL" dirty="0"/>
          </a:p>
        </p:txBody>
      </p:sp>
      <p:pic>
        <p:nvPicPr>
          <p:cNvPr id="4" name="natali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5403" y="2736597"/>
            <a:ext cx="5899150" cy="3317875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50" y="802998"/>
            <a:ext cx="3625895" cy="175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123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</TotalTime>
  <Words>79</Words>
  <Application>Microsoft Office PowerPoint</Application>
  <PresentationFormat>Niestandardowy</PresentationFormat>
  <Paragraphs>30</Paragraphs>
  <Slides>15</Slides>
  <Notes>0</Notes>
  <HiddenSlides>0</HiddenSlides>
  <MMClips>11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Organiczny</vt:lpstr>
      <vt:lpstr>DeutschNet-Niemiecki w sieci präsentiert</vt:lpstr>
      <vt:lpstr>Wir stellen unsere Familie vor</vt:lpstr>
      <vt:lpstr>Julia</vt:lpstr>
      <vt:lpstr>Alan</vt:lpstr>
      <vt:lpstr>Bartek</vt:lpstr>
      <vt:lpstr>Laura</vt:lpstr>
      <vt:lpstr>Paweł</vt:lpstr>
      <vt:lpstr> Wir stellen uns vor.</vt:lpstr>
      <vt:lpstr>Natalia</vt:lpstr>
      <vt:lpstr>Julia</vt:lpstr>
      <vt:lpstr>Nelly</vt:lpstr>
      <vt:lpstr>Patrycja</vt:lpstr>
      <vt:lpstr>Radek</vt:lpstr>
      <vt:lpstr>Sara</vt:lpstr>
      <vt:lpstr>Das ist unsere Gruppe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DeutschNet-Niemiecki w sieci präsentiert</dc:title>
  <dc:creator>hp-9</dc:creator>
  <cp:lastModifiedBy>Operator</cp:lastModifiedBy>
  <cp:revision>22</cp:revision>
  <dcterms:created xsi:type="dcterms:W3CDTF">2017-01-10T09:17:20Z</dcterms:created>
  <dcterms:modified xsi:type="dcterms:W3CDTF">2017-06-16T12:24:40Z</dcterms:modified>
</cp:coreProperties>
</file>